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3" r:id="rId6"/>
    <p:sldId id="264" r:id="rId7"/>
    <p:sldId id="265" r:id="rId8"/>
    <p:sldId id="266" r:id="rId9"/>
    <p:sldId id="267" r:id="rId10"/>
    <p:sldId id="262" r:id="rId11"/>
    <p:sldId id="270" r:id="rId12"/>
    <p:sldId id="268" r:id="rId13"/>
    <p:sldId id="269" r:id="rId14"/>
    <p:sldId id="271" r:id="rId15"/>
    <p:sldId id="272" r:id="rId16"/>
    <p:sldId id="258" r:id="rId17"/>
    <p:sldId id="273" r:id="rId18"/>
    <p:sldId id="278" r:id="rId19"/>
    <p:sldId id="276" r:id="rId20"/>
    <p:sldId id="277" r:id="rId21"/>
    <p:sldId id="260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B819-8515-4F75-8DCE-6668E57F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257DB1-FB86-4BF7-BD32-84AFAB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95BF2-2955-4901-94C1-B0D97D78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AD987-D9F0-4DC7-A64F-0D04330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D6C2E-1599-43DB-ABE1-C509053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46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CB764-9090-47C8-9FE5-5454F29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9CE90-DB20-4352-BA06-F3EF5BA1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D9904A-FE95-4E44-B9BA-F6FE917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32E76-5791-44E9-B085-5F27A0E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28AFB-3870-4FD8-83D1-13E0491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5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AA291D-DB5D-4E7E-AEDB-FCC356414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09CEB0-BF5F-450B-9025-317A2713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74CEE-5BA9-48B7-AAD4-4DDA63DE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D3200-29D7-4D86-8B8C-BC21DEFF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72940-15D6-4A67-AA5E-9A0CF7E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8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587CB-6CDA-46C3-BCDF-0CF5F280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7427C8-4FA3-4D05-8040-4A8BB01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AAE898-1371-4DF6-A495-734E95F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17E66F-5B31-43BD-B865-7CC9B2FE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ADAC7-52B9-4E64-B8F6-1FF552B4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8A1E5-9A09-4E6B-85EE-2E1924D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A3C35-A86B-42C9-9134-9FE14147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3FFD3-1730-4DF8-886B-3C224B6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A566-1200-4416-8F88-AA3EE68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60FA-6981-46BD-9E7E-2167A72B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5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1606D-2ED7-4970-A48D-7AC0B2D5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0FFEA0-5995-41E7-B7B1-A419A9E79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319E99-F227-4CB1-8E3E-A6E0300C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8A546-40E4-412C-A367-945A87B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055D5-C6F0-4E93-BD7C-D10A6871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E5580-91A3-4F1C-AC8A-2F8E3D23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9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0084E-4179-4B22-A50B-F828584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8F7C8-F872-4FD8-A170-D195D5EA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78C3C8-E004-4E45-808D-14058479A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2A16E4-3403-493E-8A2A-20FD321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100F7A-57CD-47A2-B681-5F24BD47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F80E6-C28A-4CFC-AB4B-E73FF58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5F6100-3F8E-44F8-B49D-BDC7903F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6F64EF-E21A-4FBE-82E5-D269DF2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8CDC-509E-4AF9-A156-B40A12F9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772A06-A6C0-4395-A315-6AA29CE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22EFD5-6DD1-40E9-9CE6-B531372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2A4292-39A4-4D21-9F50-30B04C57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DB9C4D-D492-4905-8E33-033169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851B1-E380-4FE8-9DF0-5A68348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1F89F-1A16-4323-85CA-5E2952A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03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599B-B80E-4056-ADCE-3AA49638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DA6BC-4DE2-4C9B-98E1-03B43229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C059E1-686F-4529-A9B0-8127A825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A7EA-EF7F-4684-9B92-25BD185F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E7755-ED16-4D6C-A524-C03A718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876E9-B82D-47DE-AD30-134117FF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D2C3-B557-459D-A03E-0EE6562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118D6E-5939-47D1-9471-09B52C9E3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FB31C8-E3FF-4C65-8B5A-2E2510AD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8B8A8-EB6C-45B9-B2C5-EF8BB8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91F99-35A5-481C-ACA6-26AC9D7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731FA3-35E0-4E87-9FAB-7E6D80C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210454-436E-48E0-A7B1-1E6179D6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5C9C0B-4D55-4886-9679-0F38B6A7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A56F1-3234-42E8-8841-D570C5C20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3E00A-ED2E-4601-BC18-FE4DB0C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A7374-27DC-470E-97A0-F2451B5B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3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ièce, casino, scène&#10;&#10;Description générée automatiquement">
            <a:extLst>
              <a:ext uri="{FF2B5EF4-FFF2-40B4-BE49-F238E27FC236}">
                <a16:creationId xmlns:a16="http://schemas.microsoft.com/office/drawing/2014/main" id="{6ABD4D4D-F051-4A29-8142-28E94AFC4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E60F8B-1218-4F37-9A5A-20A20CC000C3}"/>
              </a:ext>
            </a:extLst>
          </p:cNvPr>
          <p:cNvSpPr txBox="1"/>
          <p:nvPr/>
        </p:nvSpPr>
        <p:spPr>
          <a:xfrm>
            <a:off x="6096000" y="895024"/>
            <a:ext cx="409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Projet-</a:t>
            </a:r>
            <a:r>
              <a:rPr lang="fr-FR" sz="4800" dirty="0" err="1">
                <a:solidFill>
                  <a:schemeClr val="bg1"/>
                </a:solidFill>
              </a:rPr>
              <a:t>L2AN1</a:t>
            </a:r>
            <a:r>
              <a:rPr lang="fr-FR" sz="4800" dirty="0">
                <a:solidFill>
                  <a:schemeClr val="bg1"/>
                </a:solidFill>
              </a:rPr>
              <a:t> : </a:t>
            </a:r>
            <a:r>
              <a:rPr lang="fr-FR" sz="4800" dirty="0" err="1">
                <a:solidFill>
                  <a:srgbClr val="FF0000"/>
                </a:solidFill>
              </a:rPr>
              <a:t>BLAKCJACK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>
                <a:solidFill>
                  <a:srgbClr val="00B0F0"/>
                </a:solidFill>
              </a:rPr>
              <a:t>City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B58501-FD51-40B4-841A-4EDF3AA18486}"/>
              </a:ext>
            </a:extLst>
          </p:cNvPr>
          <p:cNvSpPr txBox="1"/>
          <p:nvPr/>
        </p:nvSpPr>
        <p:spPr>
          <a:xfrm>
            <a:off x="7112304" y="4060418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El-</a:t>
            </a:r>
            <a:r>
              <a:rPr lang="fr-FR" dirty="0" err="1">
                <a:solidFill>
                  <a:schemeClr val="bg1"/>
                </a:solidFill>
              </a:rPr>
              <a:t>Mougharti</a:t>
            </a:r>
            <a:r>
              <a:rPr lang="fr-FR" dirty="0">
                <a:solidFill>
                  <a:schemeClr val="bg1"/>
                </a:solidFill>
              </a:rPr>
              <a:t> Hanafi</a:t>
            </a:r>
          </a:p>
          <a:p>
            <a:r>
              <a:rPr lang="fr-FR" dirty="0">
                <a:solidFill>
                  <a:schemeClr val="bg1"/>
                </a:solidFill>
              </a:rPr>
              <a:t>Vallée Arthur</a:t>
            </a:r>
          </a:p>
          <a:p>
            <a:r>
              <a:rPr lang="fr-FR" dirty="0" err="1">
                <a:solidFill>
                  <a:schemeClr val="bg1"/>
                </a:solidFill>
              </a:rPr>
              <a:t>Couquet</a:t>
            </a:r>
            <a:r>
              <a:rPr lang="fr-FR" dirty="0">
                <a:solidFill>
                  <a:schemeClr val="bg1"/>
                </a:solidFill>
              </a:rPr>
              <a:t> Samuel</a:t>
            </a:r>
          </a:p>
          <a:p>
            <a:r>
              <a:rPr lang="fr-FR" dirty="0">
                <a:solidFill>
                  <a:schemeClr val="bg1"/>
                </a:solidFill>
              </a:rPr>
              <a:t>Stefanos Alexandre</a:t>
            </a:r>
          </a:p>
        </p:txBody>
      </p:sp>
    </p:spTree>
    <p:extLst>
      <p:ext uri="{BB962C8B-B14F-4D97-AF65-F5344CB8AC3E}">
        <p14:creationId xmlns:p14="http://schemas.microsoft.com/office/powerpoint/2010/main" val="357557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Alexandre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du projet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 (écran de chargement) avec Hanafi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 et Conception Détaillée avec Hanafi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Photoshop des Images (Fonds, Plateau)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9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Initialisation du projet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024813" y="2728233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Utilisation de l’application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des classes de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Import des classes/packages de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BB8B00-EEE8-4286-81BF-B6DB2C19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67" y="1725134"/>
            <a:ext cx="4049781" cy="45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776EED-149A-4102-AABC-4ED1B783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6" y="2237382"/>
            <a:ext cx="6601528" cy="32288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E864E0-2012-4C83-8CA9-0F6D807E2D8B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gestion du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5DAABC-4850-414E-A305-DCA3E0778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180" y="2717287"/>
            <a:ext cx="4478634" cy="219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851FCC-F4A6-4179-B1DD-8095A64CE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" y="2772509"/>
            <a:ext cx="4909457" cy="27615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36A2126-6931-427D-8C1F-E0064A08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01" y="2772509"/>
            <a:ext cx="4909457" cy="27590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Compte des cartes puis affichage du résultat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Victoire/Défaites/Égalités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du Score et des mises en fonction du résultat</a:t>
            </a:r>
          </a:p>
        </p:txBody>
      </p:sp>
    </p:spTree>
    <p:extLst>
      <p:ext uri="{BB962C8B-B14F-4D97-AF65-F5344CB8AC3E}">
        <p14:creationId xmlns:p14="http://schemas.microsoft.com/office/powerpoint/2010/main" val="2127637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Photoshop des Images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Design du fond du menu, du plateau et du logo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Avec l’aide de Louis Aubin (@</a:t>
            </a:r>
            <a:r>
              <a:rPr lang="fr-FR" dirty="0" err="1">
                <a:solidFill>
                  <a:schemeClr val="bg1"/>
                </a:solidFill>
              </a:rPr>
              <a:t>lupin.xix</a:t>
            </a:r>
            <a:r>
              <a:rPr lang="fr-FR" dirty="0">
                <a:solidFill>
                  <a:schemeClr val="bg1"/>
                </a:solidFill>
              </a:rPr>
              <a:t> sur Instagram)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04B1F3-4225-48D3-A002-785AC120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81" y="2592054"/>
            <a:ext cx="5674378" cy="30690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91EE6A-7C6B-42D8-B2D2-9046EA17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4" y="2592053"/>
            <a:ext cx="5691673" cy="30690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B12ADB-A215-4954-B739-D668B0DD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81" y="4612236"/>
            <a:ext cx="3899906" cy="20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0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83335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de l’exécutable permettant aux utilisateurs de jouer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Plusieurs difficultés à contourner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 : gestionnaire des fichiers intégré dans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Java : la dernière version de Java n’est pas supporté par la dernière version de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. Il est nécessaire d’avoir une version inférieure à la </a:t>
            </a:r>
            <a:r>
              <a:rPr lang="fr-FR" dirty="0" err="1">
                <a:solidFill>
                  <a:schemeClr val="bg1"/>
                </a:solidFill>
              </a:rPr>
              <a:t>jdk15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Eclipse : l’IDE n’a pas arrangé le paramétrage de la </a:t>
            </a:r>
            <a:r>
              <a:rPr lang="fr-FR" dirty="0" err="1">
                <a:solidFill>
                  <a:schemeClr val="bg1"/>
                </a:solidFill>
              </a:rPr>
              <a:t>jdk</a:t>
            </a:r>
            <a:r>
              <a:rPr lang="fr-FR" dirty="0">
                <a:solidFill>
                  <a:schemeClr val="bg1"/>
                </a:solidFill>
              </a:rPr>
              <a:t> par défaut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100499-CEA7-4482-989D-009D9773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34542"/>
            <a:ext cx="4328236" cy="29250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3CD385-93EF-480B-B8A9-22BE9BB8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043" y="3740161"/>
            <a:ext cx="4328236" cy="29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9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Samuel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Fonctionnement du Blackjack 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Paquets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Mains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Mises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Prémices des Victoires/Défaites/Égalités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musiques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255916-BCD9-4844-B79D-7D92E285B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DDB8CF-3558-4D24-995A-DB4C7C4E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Fonctionnement du </a:t>
            </a:r>
            <a:r>
              <a:rPr lang="fr-FR" dirty="0" err="1">
                <a:solidFill>
                  <a:schemeClr val="bg1"/>
                </a:solidFill>
              </a:rPr>
              <a:t>BlackJack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506C61-991A-4E4D-9751-9F6A82A35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8" y="4303552"/>
            <a:ext cx="4326893" cy="2433727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0AE333-0FA3-425F-A4AC-222578571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7" y="1751497"/>
            <a:ext cx="4736821" cy="243372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EFFC77-B305-4D02-9866-E65235B6B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8" y="4293924"/>
            <a:ext cx="4736821" cy="243372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8E3345C-9ABD-467E-98E1-D0AD7AD4E149}"/>
              </a:ext>
            </a:extLst>
          </p:cNvPr>
          <p:cNvSpPr txBox="1"/>
          <p:nvPr/>
        </p:nvSpPr>
        <p:spPr>
          <a:xfrm>
            <a:off x="708548" y="1751497"/>
            <a:ext cx="446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-Création du paquet</a:t>
            </a:r>
          </a:p>
          <a:p>
            <a:r>
              <a:rPr lang="fr-FR" dirty="0">
                <a:solidFill>
                  <a:schemeClr val="bg1"/>
                </a:solidFill>
              </a:rPr>
              <a:t>-Gestion multijoueur (seulement en console).</a:t>
            </a:r>
          </a:p>
          <a:p>
            <a:r>
              <a:rPr lang="fr-FR" dirty="0">
                <a:solidFill>
                  <a:schemeClr val="bg1"/>
                </a:solidFill>
              </a:rPr>
              <a:t>-Gestion des règles du jeu.</a:t>
            </a:r>
          </a:p>
          <a:p>
            <a:r>
              <a:rPr lang="fr-FR" dirty="0">
                <a:solidFill>
                  <a:schemeClr val="bg1"/>
                </a:solidFill>
              </a:rPr>
              <a:t>-La règle « doubler ».</a:t>
            </a:r>
          </a:p>
        </p:txBody>
      </p:sp>
    </p:spTree>
    <p:extLst>
      <p:ext uri="{BB962C8B-B14F-4D97-AF65-F5344CB8AC3E}">
        <p14:creationId xmlns:p14="http://schemas.microsoft.com/office/powerpoint/2010/main" val="322899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Adaptation du code à l’interface graphique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-Beaucoup de changements nécessaires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-Abandon du jeu à plusieurs joueurs</a:t>
            </a:r>
          </a:p>
          <a:p>
            <a:pPr marL="0" indent="0">
              <a:buNone/>
            </a:pP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AF2BDB-4BEC-445F-9CBD-C0F7D12C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34" y="1690688"/>
            <a:ext cx="203863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mises dans le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Fonctionnement des mises dans la partie.</a:t>
            </a:r>
          </a:p>
          <a:p>
            <a:r>
              <a:rPr lang="fr-FR" sz="1800" dirty="0">
                <a:solidFill>
                  <a:schemeClr val="bg1"/>
                </a:solidFill>
              </a:rPr>
              <a:t>Petite subtilité du </a:t>
            </a:r>
            <a:r>
              <a:rPr lang="fr-FR" sz="1800" dirty="0" err="1">
                <a:solidFill>
                  <a:schemeClr val="bg1"/>
                </a:solidFill>
              </a:rPr>
              <a:t>BlackJack</a:t>
            </a:r>
            <a:r>
              <a:rPr lang="fr-FR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4D3775-E376-4E7B-AF8F-A5D3AF647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66" y="3313069"/>
            <a:ext cx="545858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0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3C89FF0-E953-42A1-A7A4-756B3625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F12E7E-FE74-46A1-872B-F7AA062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470AF8-F5EE-44F4-BC7C-D5398415D818}"/>
              </a:ext>
            </a:extLst>
          </p:cNvPr>
          <p:cNvSpPr txBox="1"/>
          <p:nvPr/>
        </p:nvSpPr>
        <p:spPr>
          <a:xfrm>
            <a:off x="2228850" y="1690688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Choisi : Jeu de Blackjack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Choisi : Java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Bibliothèque Choisi :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IDE Choisi : Eclipse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Environnements Choisis : Github et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musiques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Une seule musique calme dans tout le jeu : In A Snow-Bound Land provenant de </a:t>
            </a:r>
            <a:r>
              <a:rPr lang="fr-FR" sz="1800" dirty="0" err="1">
                <a:solidFill>
                  <a:schemeClr val="bg1"/>
                </a:solidFill>
              </a:rPr>
              <a:t>Donkey</a:t>
            </a:r>
            <a:r>
              <a:rPr lang="fr-FR" sz="1800" dirty="0">
                <a:solidFill>
                  <a:schemeClr val="bg1"/>
                </a:solidFill>
              </a:rPr>
              <a:t> Kong Country 2</a:t>
            </a:r>
          </a:p>
        </p:txBody>
      </p:sp>
      <p:pic>
        <p:nvPicPr>
          <p:cNvPr id="6" name="Image 5" descr="Une image contenant décoré, plusieurs&#10;&#10;Description générée automatiquement">
            <a:extLst>
              <a:ext uri="{FF2B5EF4-FFF2-40B4-BE49-F238E27FC236}">
                <a16:creationId xmlns:a16="http://schemas.microsoft.com/office/drawing/2014/main" id="{16C3A97E-3060-44C5-82C2-04DEB3C54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72" y="2288161"/>
            <a:ext cx="3075616" cy="42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43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69068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Frank Sauvage pour ses conseils et son accompagnement toutes les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David Janiszek pour l’encadrement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20343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Arthur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Explication des Règles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Diagramme de Classes </a:t>
            </a:r>
            <a:r>
              <a:rPr lang="fr-FR" dirty="0" err="1">
                <a:solidFill>
                  <a:schemeClr val="bg1"/>
                </a:solidFill>
              </a:rPr>
              <a:t>UML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affichage des Animations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073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Hanafi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Recettes et Conception Détaillée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du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Historique </a:t>
            </a:r>
            <a:r>
              <a:rPr lang="fr-FR">
                <a:solidFill>
                  <a:schemeClr val="bg1"/>
                </a:solidFill>
              </a:rPr>
              <a:t>des parties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7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SplashScreen</a:t>
            </a:r>
            <a:r>
              <a:rPr lang="fr-FR" dirty="0">
                <a:solidFill>
                  <a:schemeClr val="bg1"/>
                </a:solidFill>
              </a:rPr>
              <a:t> (écran de chargement)</a:t>
            </a:r>
          </a:p>
        </p:txBody>
      </p:sp>
      <p:pic>
        <p:nvPicPr>
          <p:cNvPr id="2" name="Desktop 2021.05.02 - 16.23.54.02_1">
            <a:hlinkClick r:id="" action="ppaction://media"/>
            <a:extLst>
              <a:ext uri="{FF2B5EF4-FFF2-40B4-BE49-F238E27FC236}">
                <a16:creationId xmlns:a16="http://schemas.microsoft.com/office/drawing/2014/main" id="{7FFAE849-1B62-4235-81A3-6AB51F8F4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7614" y="2625009"/>
            <a:ext cx="6579764" cy="3701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DAAAA4-7F4E-423B-BE69-3359D4E199E4}"/>
              </a:ext>
            </a:extLst>
          </p:cNvPr>
          <p:cNvSpPr txBox="1"/>
          <p:nvPr/>
        </p:nvSpPr>
        <p:spPr>
          <a:xfrm>
            <a:off x="2071687" y="1299446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Apparait dès le début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 le nom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d’améliorer l’expérience du jeu du joueur directement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Crée entièrement par nous grâce à différents logiciels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Donne une sensation agréable aux joueurs pendant leurs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Design simple et qui correspond très bien au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37C565-918B-47B8-BAC7-90443888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5" y="2894202"/>
            <a:ext cx="6133710" cy="34502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320B9-E9F0-4802-BC97-8E539564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201589"/>
            <a:ext cx="1809750" cy="466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AC209B-5673-43A8-A513-ECB3EE2E1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668314"/>
            <a:ext cx="1809750" cy="428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7C70B-ABFD-4966-B125-17C06F8DACC4}"/>
              </a:ext>
            </a:extLst>
          </p:cNvPr>
          <p:cNvSpPr/>
          <p:nvPr/>
        </p:nvSpPr>
        <p:spPr>
          <a:xfrm>
            <a:off x="5391280" y="4096939"/>
            <a:ext cx="939567" cy="13693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39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Cahier des recettes et Conceptions Détaillée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Disponible sur la forge réalisé par Alexandre et Hanafi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31A733-49B6-4C4C-9710-81790E91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5" y="2243360"/>
            <a:ext cx="5441303" cy="29217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C27B42-E47F-4A57-9A6B-119213F9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865" y="2243360"/>
            <a:ext cx="5441303" cy="29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9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du système et de la sauvegarde audio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793747" y="1455648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au joueur une immersion totale dans le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ses paramètres audio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la qualité d’expérience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Jre 2021.05.02 - 19.33.37.05">
            <a:hlinkClick r:id="" action="ppaction://media"/>
            <a:extLst>
              <a:ext uri="{FF2B5EF4-FFF2-40B4-BE49-F238E27FC236}">
                <a16:creationId xmlns:a16="http://schemas.microsoft.com/office/drawing/2014/main" id="{8DF64876-AB75-4A43-BB8B-A71908495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7313" y="1728699"/>
            <a:ext cx="4945268" cy="27817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2E6487-C405-424D-B5C9-C3B333687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0" y="3082189"/>
            <a:ext cx="5948495" cy="33460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45A8D-9F86-42C5-8E66-50F28703A417}"/>
              </a:ext>
            </a:extLst>
          </p:cNvPr>
          <p:cNvSpPr/>
          <p:nvPr/>
        </p:nvSpPr>
        <p:spPr>
          <a:xfrm>
            <a:off x="4681057" y="4169328"/>
            <a:ext cx="1283515" cy="15100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8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Historique des parties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les parties du joueurs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mode de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Gagné ou perdu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joueur peut suivre son amélioration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Tous ces détails donne envie au joueur de continuer de jouer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L’historique supprime les données qui ne sont plus utiles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815103-D84F-44A7-98A6-55711FB4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18">
            <a:off x="3763389" y="3960175"/>
            <a:ext cx="4312796" cy="24259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99C7DA-30D4-44A3-8094-714236C40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534">
            <a:off x="181190" y="4003203"/>
            <a:ext cx="3938938" cy="22156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7CA4C7-7700-4EF8-BB5D-F357E3D94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946">
            <a:off x="7897220" y="4018715"/>
            <a:ext cx="4106318" cy="23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24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545</Words>
  <Application>Microsoft Office PowerPoint</Application>
  <PresentationFormat>Grand écran</PresentationFormat>
  <Paragraphs>127</Paragraphs>
  <Slides>21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Présentation</vt:lpstr>
      <vt:lpstr>Répartition du Travail</vt:lpstr>
      <vt:lpstr>Répartition du Travail</vt:lpstr>
      <vt:lpstr>SplashScreen (écran de chargement)</vt:lpstr>
      <vt:lpstr>Visuels des boutons</vt:lpstr>
      <vt:lpstr>Cahier des recettes et Conceptions Détaillée</vt:lpstr>
      <vt:lpstr>Gestion du système et de la sauvegarde audio</vt:lpstr>
      <vt:lpstr>Historique des parties</vt:lpstr>
      <vt:lpstr>Répartition du Travail</vt:lpstr>
      <vt:lpstr>Initialisation du projet libGDX</vt:lpstr>
      <vt:lpstr>GitHub</vt:lpstr>
      <vt:lpstr>Gestion des Victoires/Défaites/Égalités</vt:lpstr>
      <vt:lpstr>Photoshop des Images</vt:lpstr>
      <vt:lpstr>Exportation du Projet</vt:lpstr>
      <vt:lpstr>Répartition du Travail</vt:lpstr>
      <vt:lpstr>Fonctionnement du BlackJack</vt:lpstr>
      <vt:lpstr>Adaptation du code à l’interface graphique</vt:lpstr>
      <vt:lpstr>Les mises dans le jeu</vt:lpstr>
      <vt:lpstr>Les musiques 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Stefanos</dc:creator>
  <cp:lastModifiedBy>Samuel COUQUET</cp:lastModifiedBy>
  <cp:revision>56</cp:revision>
  <dcterms:created xsi:type="dcterms:W3CDTF">2021-04-21T15:21:30Z</dcterms:created>
  <dcterms:modified xsi:type="dcterms:W3CDTF">2021-05-03T12:53:19Z</dcterms:modified>
</cp:coreProperties>
</file>